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presProps" Target="presProps.xml"/>
  <Relationship Id="rId30" Type="http://schemas.openxmlformats.org/officeDocument/2006/relationships/viewProps" Target="viewProps.xml"/>
  <Relationship Id="rId3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823896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26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2025-06-06T15:11:35Z</dcterms:created>
  <dcterms:modified xsi:type="dcterms:W3CDTF">2025-06-06T15:11:35Z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